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0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</a:t>
            </a:r>
            <a:r>
              <a:rPr lang="en-US" altLang="ja-JP" sz="2400" b="1" dirty="0">
                <a:solidFill>
                  <a:srgbClr val="FFFF1F"/>
                </a:solidFill>
              </a:rPr>
              <a:t>TQM</a:t>
            </a:r>
            <a:r>
              <a:rPr lang="ja-JP" altLang="en-US" sz="2400" b="1" dirty="0">
                <a:solidFill>
                  <a:srgbClr val="FFFF1F"/>
                </a:solidFill>
              </a:rPr>
              <a:t>一郎、</a:t>
            </a:r>
            <a:r>
              <a:rPr lang="en-US" altLang="ja-JP" sz="2400" b="1" dirty="0">
                <a:solidFill>
                  <a:srgbClr val="FFFF1F"/>
                </a:solidFill>
              </a:rPr>
              <a:t>TQM</a:t>
            </a:r>
            <a:r>
              <a:rPr lang="ja-JP" altLang="en-US" sz="2400" b="1" dirty="0">
                <a:solidFill>
                  <a:srgbClr val="FFFF1F"/>
                </a:solidFill>
              </a:rPr>
              <a:t>次郎、</a:t>
            </a:r>
            <a:r>
              <a:rPr lang="en-US" altLang="ja-JP" sz="2400" b="1" dirty="0">
                <a:solidFill>
                  <a:srgbClr val="FFFF1F"/>
                </a:solidFill>
              </a:rPr>
              <a:t>TQM</a:t>
            </a:r>
            <a:r>
              <a:rPr lang="ja-JP" altLang="en-US" sz="2400" b="1" dirty="0">
                <a:solidFill>
                  <a:srgbClr val="FFFF1F"/>
                </a:solidFill>
              </a:rPr>
              <a:t>三郎、◎</a:t>
            </a:r>
            <a:r>
              <a:rPr lang="en-US" altLang="ja-JP" sz="2400" b="1" dirty="0">
                <a:solidFill>
                  <a:srgbClr val="FFFF1F"/>
                </a:solidFill>
              </a:rPr>
              <a:t>TQM</a:t>
            </a:r>
            <a:r>
              <a:rPr lang="ja-JP" altLang="en-US" sz="2400" b="1" dirty="0">
                <a:solidFill>
                  <a:srgbClr val="FFFF1F"/>
                </a:solidFill>
              </a:rPr>
              <a:t>代表（◎代表者）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3983" y="344762"/>
            <a:ext cx="7924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/>
              <a:t>フォーラム発表用</a:t>
            </a:r>
            <a:br>
              <a:rPr lang="en-US" altLang="ja-JP" sz="2800" b="1" dirty="0"/>
            </a:br>
            <a:r>
              <a:rPr lang="ja-JP" altLang="en-US" sz="2800" b="1" dirty="0"/>
              <a:t>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</a:t>
            </a:r>
            <a:r>
              <a:rPr lang="en-US" altLang="ja-JP" sz="2000" b="1" dirty="0">
                <a:solidFill>
                  <a:srgbClr val="FFFF1F"/>
                </a:solidFill>
              </a:rPr>
              <a:t> TQM</a:t>
            </a:r>
            <a:r>
              <a:rPr lang="ja-JP" altLang="en-US" sz="2000" b="1" dirty="0">
                <a:solidFill>
                  <a:srgbClr val="FFFF1F"/>
                </a:solidFill>
              </a:rPr>
              <a:t>一郎、</a:t>
            </a:r>
            <a:r>
              <a:rPr lang="en-US" altLang="ja-JP" sz="2000" b="1" dirty="0">
                <a:solidFill>
                  <a:srgbClr val="FFFF1F"/>
                </a:solidFill>
              </a:rPr>
              <a:t>TQM</a:t>
            </a:r>
            <a:r>
              <a:rPr lang="ja-JP" altLang="en-US" sz="2000" b="1" dirty="0">
                <a:solidFill>
                  <a:srgbClr val="FFFF1F"/>
                </a:solidFill>
              </a:rPr>
              <a:t>次郎、</a:t>
            </a:r>
            <a:r>
              <a:rPr lang="en-US" altLang="ja-JP" sz="2000" b="1" dirty="0">
                <a:solidFill>
                  <a:srgbClr val="FFFF1F"/>
                </a:solidFill>
              </a:rPr>
              <a:t>TQM</a:t>
            </a:r>
            <a:r>
              <a:rPr lang="ja-JP" altLang="en-US" sz="2000" b="1" dirty="0">
                <a:solidFill>
                  <a:srgbClr val="FFFF1F"/>
                </a:solidFill>
              </a:rPr>
              <a:t>三郎、◎</a:t>
            </a:r>
            <a:r>
              <a:rPr lang="en-US" altLang="ja-JP" sz="2000" b="1" dirty="0">
                <a:solidFill>
                  <a:srgbClr val="FFFF1F"/>
                </a:solidFill>
              </a:rPr>
              <a:t>TQM</a:t>
            </a:r>
            <a:r>
              <a:rPr lang="ja-JP" altLang="en-US" sz="2000" b="1" dirty="0">
                <a:solidFill>
                  <a:srgbClr val="FFFF1F"/>
                </a:solidFill>
              </a:rPr>
              <a:t>代表（◎代表者）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0"/>
            <a:ext cx="829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フォーラム発表用</a:t>
            </a:r>
            <a:br>
              <a:rPr lang="en-US" altLang="ja-JP" sz="2400" b="1" dirty="0"/>
            </a:br>
            <a:r>
              <a:rPr lang="ja-JP" altLang="en-US" sz="2400" b="1" dirty="0"/>
              <a:t>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222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ＣＯ Ｉ 開示 　 発表者名：　TQM一郎、TQM次郎、TQM三郎、◎TQM代表（◎代表者）</vt:lpstr>
      <vt:lpstr>ＣＯ Ｉ 開示 　 発表者名：　 TQM一郎、TQM次郎、TQM三郎、◎TQM代表（◎代表者）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Ryoichiro Tanaka</cp:lastModifiedBy>
  <cp:revision>26</cp:revision>
  <cp:lastPrinted>2016-02-29T06:43:51Z</cp:lastPrinted>
  <dcterms:created xsi:type="dcterms:W3CDTF">2015-03-14T19:59:31Z</dcterms:created>
  <dcterms:modified xsi:type="dcterms:W3CDTF">2024-06-10T03:55:04Z</dcterms:modified>
</cp:coreProperties>
</file>